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46"/>
  </p:normalViewPr>
  <p:slideViewPr>
    <p:cSldViewPr snapToGrid="0" snapToObjects="1">
      <p:cViewPr varScale="1">
        <p:scale>
          <a:sx n="42" d="100"/>
          <a:sy n="42" d="100"/>
        </p:scale>
        <p:origin x="147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289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BB7CE468-D503-436B-8303-0169A3A53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EEA0953E-1655-44D6-844D-563C39A0F1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89B93-9FF0-4886-AE7D-A9211BBFDDF8}" type="datetimeFigureOut">
              <a:rPr lang="es-MX" smtClean="0"/>
              <a:t>07/04/2025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E705D566-A19A-4224-9883-9460F8DE67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B83C5DE-B702-43BE-8CA6-B554F22374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B15C2-168F-46DB-9D12-C57D654B40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9093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8976" y="2130425"/>
            <a:ext cx="6019223" cy="14700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Interstate-Bold"/>
                <a:cs typeface="Interstate-Bol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38976" y="3625334"/>
            <a:ext cx="5333424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Interstate-Bold"/>
                <a:cs typeface="Interstate-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965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343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CuadroTexto"/>
          <p:cNvSpPr txBox="1">
            <a:spLocks noChangeArrowheads="1"/>
          </p:cNvSpPr>
          <p:nvPr userDrawn="1"/>
        </p:nvSpPr>
        <p:spPr bwMode="auto">
          <a:xfrm>
            <a:off x="5450726" y="6280463"/>
            <a:ext cx="3449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s-MX" sz="800" dirty="0">
                <a:solidFill>
                  <a:srgbClr val="000000"/>
                </a:solidFill>
                <a:latin typeface="Arial" panose="020B0604020202020204" pitchFamily="34" charset="0"/>
              </a:rPr>
              <a:t>Responsable de generar información: Lic. Claudia G. Gámez Guadiana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s-MX" sz="800" dirty="0">
                <a:solidFill>
                  <a:srgbClr val="000000"/>
                </a:solidFill>
                <a:latin typeface="Arial" panose="020B0604020202020204" pitchFamily="34" charset="0"/>
              </a:rPr>
              <a:t>Responsable de actualizar información: Lic. Mariela Torres Flores</a:t>
            </a:r>
            <a:endParaRPr lang="es-MX" sz="800" dirty="0"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es-MX" sz="800" dirty="0">
                <a:solidFill>
                  <a:srgbClr val="000000"/>
                </a:solidFill>
                <a:latin typeface="Arial" panose="020B0604020202020204" pitchFamily="34" charset="0"/>
              </a:rPr>
              <a:t>Dirección General de Apoyo Administrativo</a:t>
            </a:r>
            <a:endParaRPr lang="es-MX" sz="800" dirty="0">
              <a:latin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908031BC-C6B0-0A52-7BFC-1D213C5A3E85}"/>
              </a:ext>
            </a:extLst>
          </p:cNvPr>
          <p:cNvSpPr txBox="1"/>
          <p:nvPr userDrawn="1"/>
        </p:nvSpPr>
        <p:spPr>
          <a:xfrm>
            <a:off x="152147" y="6280463"/>
            <a:ext cx="2327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Actualización: 31 de marzo de 2025</a:t>
            </a:r>
          </a:p>
          <a:p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Nota: No existen puestos públicos vacantes</a:t>
            </a:r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FAC4238-DEDE-44CF-8332-DF20344679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77" t="27308" r="20191" b="40287"/>
          <a:stretch/>
        </p:blipFill>
        <p:spPr>
          <a:xfrm>
            <a:off x="7174144" y="261709"/>
            <a:ext cx="1726565" cy="70104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88C6F83B-9FB7-6CA7-AE3F-1060104813D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56250" y="261709"/>
            <a:ext cx="2810500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7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F6600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4 Rectángulo"/>
          <p:cNvSpPr/>
          <p:nvPr/>
        </p:nvSpPr>
        <p:spPr>
          <a:xfrm>
            <a:off x="279167" y="2329176"/>
            <a:ext cx="8627633" cy="20621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A la fecha no se encuentra personal de la</a:t>
            </a:r>
          </a:p>
          <a:p>
            <a:pPr algn="ctr"/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Secretaría de Finanzas en Comisión.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958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15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Interstate-Bold</vt:lpstr>
      <vt:lpstr>Wingdings</vt:lpstr>
      <vt:lpstr>Tema de Office</vt:lpstr>
      <vt:lpstr>Presentación de PowerPoint</vt:lpstr>
    </vt:vector>
  </TitlesOfParts>
  <Manager/>
  <Company>Gobierno del Estado de Coahuila de Zaragoza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Fromato Presentación de PowerPoint</dc:title>
  <dc:subject/>
  <dc:creator>JOE - STYP</dc:creator>
  <cp:keywords/>
  <dc:description/>
  <cp:lastModifiedBy>ELITEDESK28</cp:lastModifiedBy>
  <cp:revision>192</cp:revision>
  <dcterms:created xsi:type="dcterms:W3CDTF">2017-12-04T17:55:42Z</dcterms:created>
  <dcterms:modified xsi:type="dcterms:W3CDTF">2025-04-07T15:30:53Z</dcterms:modified>
  <cp:category/>
  <cp:contentStatus/>
</cp:coreProperties>
</file>