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032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523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242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329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942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962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141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099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67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624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746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1A722-D7EE-4975-A66E-1F44309F989C}" type="datetimeFigureOut">
              <a:rPr lang="es-MX" smtClean="0"/>
              <a:t>08/04/2014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0B52F-49D7-47B5-9D8F-8323DB4FC80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564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03095" y="2542252"/>
            <a:ext cx="7337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En el período de Enero a </a:t>
            </a:r>
            <a:r>
              <a:rPr lang="es-MX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Marzo </a:t>
            </a:r>
            <a:r>
              <a:rPr lang="es-MX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s-MX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 </a:t>
            </a:r>
            <a:r>
              <a:rPr lang="es-MX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s-MX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realizaron </a:t>
            </a:r>
            <a:r>
              <a:rPr lang="es-MX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a través del Sistema Integral de Adquisiciones (SINTAD) diversos procesos de compra, como son:  </a:t>
            </a:r>
            <a:r>
              <a:rPr lang="es-MX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27 </a:t>
            </a:r>
            <a:r>
              <a:rPr lang="es-MX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Licitación Pública Nacional, </a:t>
            </a:r>
            <a:r>
              <a:rPr lang="es-MX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03 </a:t>
            </a:r>
            <a:r>
              <a:rPr lang="es-MX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Concurso por Invitación de por lo menos a tres proveedores y </a:t>
            </a:r>
            <a:r>
              <a:rPr lang="es-MX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70 </a:t>
            </a:r>
            <a:r>
              <a:rPr lang="es-MX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procesos de Adjudicación Directa, con tres cotizaciones como mínimo.</a:t>
            </a:r>
          </a:p>
          <a:p>
            <a:pPr algn="just"/>
            <a:endParaRPr lang="es-MX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MX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Esto ha permitido satisfacer de conformidad los requerimientos de nuestros usuarios en calidad, servicio y costo; apegados al Presupuesto de Egresos 2014, al Programa de Austeridad y Ahorro, así como el Programa Anual de Adquisiciones y Abasto. De éste modo se garantiza mayor transparencia en el ejercicio de los recursos estatales.</a:t>
            </a:r>
            <a:endParaRPr lang="es-MX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-3503" y="6309320"/>
            <a:ext cx="9144000" cy="576064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-3503" y="6453336"/>
            <a:ext cx="4575503" cy="253893"/>
          </a:xfrm>
          <a:prstGeom prst="rect">
            <a:avLst/>
          </a:prstGeom>
          <a:solidFill>
            <a:srgbClr val="E0E0E0">
              <a:alpha val="83137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18" tIns="45709" rIns="91418" bIns="45709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i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Subsecretaria de Administración</a:t>
            </a:r>
            <a:endParaRPr lang="es-MX" sz="1050" b="1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572000" y="6453336"/>
            <a:ext cx="4564609" cy="253893"/>
          </a:xfrm>
          <a:prstGeom prst="rect">
            <a:avLst/>
          </a:prstGeom>
          <a:solidFill>
            <a:srgbClr val="E0E0E0">
              <a:alpha val="83137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18" tIns="45709" rIns="91418" bIns="45709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5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Dirección </a:t>
            </a:r>
            <a:r>
              <a:rPr lang="es-MX" sz="1050" b="1" i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General de Adquisiciones</a:t>
            </a:r>
            <a:endParaRPr lang="es-MX" sz="1050" b="1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14811" y="137270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Acciones Relevantes</a:t>
            </a:r>
            <a:endParaRPr lang="es-MX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7 Imagen" descr="SEF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1" t="2936" r="3026" b="89465"/>
          <a:stretch>
            <a:fillRect/>
          </a:stretch>
        </p:blipFill>
        <p:spPr bwMode="auto">
          <a:xfrm>
            <a:off x="1633686" y="0"/>
            <a:ext cx="59626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9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124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de Office</vt:lpstr>
      <vt:lpstr>Presentación de PowerPoint</vt:lpstr>
    </vt:vector>
  </TitlesOfParts>
  <Company>ADQUISICIONES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 Patricia Gonzalez Castillo</dc:creator>
  <cp:lastModifiedBy>Transparencia02</cp:lastModifiedBy>
  <cp:revision>57</cp:revision>
  <cp:lastPrinted>2013-12-19T21:37:14Z</cp:lastPrinted>
  <dcterms:created xsi:type="dcterms:W3CDTF">2010-08-04T20:22:41Z</dcterms:created>
  <dcterms:modified xsi:type="dcterms:W3CDTF">2014-04-08T14:59:08Z</dcterms:modified>
</cp:coreProperties>
</file>